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3" r:id="rId9"/>
    <p:sldId id="264" r:id="rId10"/>
    <p:sldId id="266" r:id="rId1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684" y="-9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46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3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6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4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5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1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1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0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44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4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0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1AFF1-DE5B-4287-A4A4-B1C78B8D79D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56494-4C59-479E-AD10-8F42C202C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4118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16236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hakespeare\3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38"/>
          <a:stretch/>
        </p:blipFill>
        <p:spPr bwMode="auto">
          <a:xfrm>
            <a:off x="2177295" y="805053"/>
            <a:ext cx="5040000" cy="6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" y="2517"/>
            <a:ext cx="9139524" cy="5140983"/>
          </a:xfrm>
        </p:spPr>
      </p:pic>
    </p:spTree>
    <p:extLst>
      <p:ext uri="{BB962C8B-B14F-4D97-AF65-F5344CB8AC3E}">
        <p14:creationId xmlns:p14="http://schemas.microsoft.com/office/powerpoint/2010/main" val="8751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80629E-6 L -0.00591 -0.6378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31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shakespeare\3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1"/>
          <a:stretch/>
        </p:blipFill>
        <p:spPr bwMode="auto">
          <a:xfrm>
            <a:off x="2123728" y="820559"/>
            <a:ext cx="5112568" cy="73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342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75532E-6 L -0.004 -0.6982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61943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2128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7483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35586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36039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0</Words>
  <Application>Microsoft Office PowerPoint</Application>
  <PresentationFormat>Экран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EKATERINA</cp:lastModifiedBy>
  <cp:revision>14</cp:revision>
  <dcterms:created xsi:type="dcterms:W3CDTF">2020-05-19T21:52:55Z</dcterms:created>
  <dcterms:modified xsi:type="dcterms:W3CDTF">2020-05-20T10:14:53Z</dcterms:modified>
</cp:coreProperties>
</file>